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0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6EEF-F1DB-4B55-90C9-A9ECCA382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5ED8B-BF55-4F89-A71E-F0EFD4404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83C59-8DAE-49C3-A4A6-4E9D5D68A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D28C5-1E58-40D8-92CF-648840A9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4B7FD-62D7-4A74-8E24-770FF5514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40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25FF6-50E0-49FB-90ED-6A6E7FB10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0D3E12-E154-4221-802D-5AB156108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530B2-E19F-4DEE-ABA3-EB0DA2AB0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3F1E8-0236-4C67-A434-DE108385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637D5-42AB-43BD-957D-1EB3010DF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7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489038-919A-4C52-B5CB-55996568A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4DFDC-F7E3-40FA-A411-67212AA11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D4A2D-1DC2-42E8-B4B9-4D9CC523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77F02-AC3A-4A49-8CA3-03BC6D0BC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56B80-9BDA-454E-8AC6-F05C78E9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30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E026-DDB8-4717-8DE6-EC72E5FDD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94C26-FBD8-4533-839F-60AD0D9C2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131F2-3273-4BE9-9025-4DAE4B622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F54E8-3EB9-4B97-AEC9-4B2C1892C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C2F6B-1796-4C7A-B535-60C942AE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2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FDC65-4100-4167-8484-682B2EB4B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381C3-FE8D-4B35-987F-B3F68DCC1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C7D3E-6059-4AD3-BD04-E51ADCCC4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56CD1-B8DC-4D26-A59E-1539B1DB9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81DF-8316-487A-A060-F9202B5C5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8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EF187-C18E-48EA-91A8-6096D11D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927B8-55AD-499C-BAEB-F053C45F6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514FA-DA23-4900-AFDF-F92A2A767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02614-0E1C-4C4F-8E70-B915DE0F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5E30A-72A8-45A1-870F-EE541458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C0BBC-7C42-4175-A4E9-ADDEE68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2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9E048-CD23-4A55-A948-E021D51A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D7C31-2AEE-4AAA-8A87-4CE5E4BBF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D7CE8-A7DD-4F94-9ED6-D09EF01AB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3FBBA3-8F08-4A98-997B-693E62D1F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E147F3-4DAC-43C9-A299-1B97050FA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7BCF66-591C-46A4-9A03-0771BEB7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0504C-E633-42CC-9967-318B5DD6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C4B731-8C8B-4F2D-9AF0-E3B032AD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38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3A405-F35E-4197-8B67-C98A40CAA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EC4D11-99F8-48B9-A362-E7B26D09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10FE0-5EB2-4F19-9DC5-4C7BE184E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D9962-C86E-40E6-A435-D491CDA8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2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CAD0D-C889-4CDB-85AE-BDC7CEC6C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B52926-62AA-4E6A-BB17-67B59466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3F747-E121-45ED-943B-3C988DB9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EF99-BB76-4002-B4EA-23D39E590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7E3A7-92CA-49D0-A354-A6A7BADEB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B8A0EA-EE6D-4C51-8D3B-7481BE6DC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204D3-0566-40DB-B4A8-D5C9A197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D5375-BE78-4EBB-8141-971957A0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EAEC9-2771-4E0A-B5A1-03C7FB90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DC55-8214-4536-BC67-88E9C4E27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51E1CB-57CC-4D8D-B0E6-62D7FF0B41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65A5C-0F49-44F3-ACB8-83BEF3799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3D07B-B69E-4C02-87F9-8DB61CEE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D4646-2861-46C3-8922-0924DD5E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BD40B-3612-4639-A797-63062A68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32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50B81-5EEE-44C7-8C4C-96F415473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1836F-9936-4FC8-8DBA-0187DE0A9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FA8F0-89F1-4E3F-AEB3-A4351147D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3D587-6E52-4F86-86AF-A6BFCA4A5CCC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A6113-8C05-43D6-BD00-094265093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74C67-F62A-451B-81E9-41205DC83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82CA-585A-4EF1-A549-C758321EF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72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23DEFA-555E-470C-96FB-82AD33E32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128" y="0"/>
            <a:ext cx="12219128" cy="6878459"/>
          </a:xfrm>
          <a:prstGeom prst="rect">
            <a:avLst/>
          </a:prstGeom>
        </p:spPr>
      </p:pic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4C932CFB-3C73-4A92-A5C2-5B87DFF880D8}"/>
              </a:ext>
            </a:extLst>
          </p:cNvPr>
          <p:cNvSpPr/>
          <p:nvPr/>
        </p:nvSpPr>
        <p:spPr bwMode="auto">
          <a:xfrm>
            <a:off x="1415292" y="176494"/>
            <a:ext cx="9334287" cy="6452004"/>
          </a:xfrm>
          <a:prstGeom prst="roundRect">
            <a:avLst>
              <a:gd name="adj" fmla="val 0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23554" name="Title 1">
            <a:extLst>
              <a:ext uri="{FF2B5EF4-FFF2-40B4-BE49-F238E27FC236}">
                <a16:creationId xmlns:a16="http://schemas.microsoft.com/office/drawing/2014/main" id="{D7B4D47A-E8EE-47EC-99A0-75484BA617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43270" y="292179"/>
            <a:ext cx="7777163" cy="790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altLang="en-US" sz="6000" b="1" u="sng" dirty="0"/>
              <a:t>Homework</a:t>
            </a:r>
          </a:p>
        </p:txBody>
      </p:sp>
      <p:pic>
        <p:nvPicPr>
          <p:cNvPr id="23555" name="Picture 3">
            <a:extLst>
              <a:ext uri="{FF2B5EF4-FFF2-40B4-BE49-F238E27FC236}">
                <a16:creationId xmlns:a16="http://schemas.microsoft.com/office/drawing/2014/main" id="{784648DF-A6C6-43B3-9906-6ED8E18E1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09"/>
          <a:stretch>
            <a:fillRect/>
          </a:stretch>
        </p:blipFill>
        <p:spPr bwMode="auto">
          <a:xfrm>
            <a:off x="1643270" y="1165268"/>
            <a:ext cx="8931965" cy="5347255"/>
          </a:xfrm>
          <a:prstGeom prst="rect">
            <a:avLst/>
          </a:prstGeom>
          <a:noFill/>
          <a:ln w="28575">
            <a:solidFill>
              <a:srgbClr val="DB7C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Content Placeholder 2">
            <a:extLst>
              <a:ext uri="{FF2B5EF4-FFF2-40B4-BE49-F238E27FC236}">
                <a16:creationId xmlns:a16="http://schemas.microsoft.com/office/drawing/2014/main" id="{1C260F73-2381-4A68-8A4C-8CA3636F862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616765" y="5514476"/>
            <a:ext cx="4608232" cy="624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altLang="en-US" sz="2400" dirty="0">
                <a:solidFill>
                  <a:schemeClr val="bg1"/>
                </a:solidFill>
              </a:rPr>
              <a:t>Research a recent storm that has affected the coastline of Britain.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A87D33-BBBB-428A-8702-8F41C204DCA4}"/>
              </a:ext>
            </a:extLst>
          </p:cNvPr>
          <p:cNvSpPr txBox="1">
            <a:spLocks/>
          </p:cNvSpPr>
          <p:nvPr/>
        </p:nvSpPr>
        <p:spPr>
          <a:xfrm>
            <a:off x="5026856" y="1646238"/>
            <a:ext cx="4848983" cy="2025650"/>
          </a:xfrm>
          <a:prstGeom prst="roundRect">
            <a:avLst>
              <a:gd name="adj" fmla="val 0"/>
            </a:avLst>
          </a:prstGeom>
        </p:spPr>
        <p:txBody>
          <a:bodyPr lIns="0" tIns="72000" rIns="0" bIns="72000"/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kern="1200" baseline="0">
                <a:solidFill>
                  <a:srgbClr val="1C1C1C"/>
                </a:solidFill>
                <a:latin typeface="Twinkl Light" pitchFamily="2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What were the impacts?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What were the rocks made of? 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How long was the fetch?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What was the wind speed?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Why are these factors important?</a:t>
            </a:r>
          </a:p>
          <a:p>
            <a:pPr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23DEFA-555E-470C-96FB-82AD33E32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128" y="0"/>
            <a:ext cx="12219128" cy="6878459"/>
          </a:xfrm>
          <a:prstGeom prst="rect">
            <a:avLst/>
          </a:prstGeom>
        </p:spPr>
      </p:pic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4C932CFB-3C73-4A92-A5C2-5B87DFF880D8}"/>
              </a:ext>
            </a:extLst>
          </p:cNvPr>
          <p:cNvSpPr/>
          <p:nvPr/>
        </p:nvSpPr>
        <p:spPr bwMode="auto">
          <a:xfrm>
            <a:off x="1415292" y="176494"/>
            <a:ext cx="9334287" cy="6452004"/>
          </a:xfrm>
          <a:prstGeom prst="roundRect">
            <a:avLst>
              <a:gd name="adj" fmla="val 0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23554" name="Title 1">
            <a:extLst>
              <a:ext uri="{FF2B5EF4-FFF2-40B4-BE49-F238E27FC236}">
                <a16:creationId xmlns:a16="http://schemas.microsoft.com/office/drawing/2014/main" id="{D7B4D47A-E8EE-47EC-99A0-75484BA617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43270" y="292179"/>
            <a:ext cx="7777163" cy="790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altLang="en-US" sz="6000" b="1" u="sng" dirty="0"/>
              <a:t>Homework</a:t>
            </a:r>
          </a:p>
        </p:txBody>
      </p:sp>
      <p:pic>
        <p:nvPicPr>
          <p:cNvPr id="23555" name="Picture 3">
            <a:extLst>
              <a:ext uri="{FF2B5EF4-FFF2-40B4-BE49-F238E27FC236}">
                <a16:creationId xmlns:a16="http://schemas.microsoft.com/office/drawing/2014/main" id="{784648DF-A6C6-43B3-9906-6ED8E18E1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09"/>
          <a:stretch>
            <a:fillRect/>
          </a:stretch>
        </p:blipFill>
        <p:spPr bwMode="auto">
          <a:xfrm>
            <a:off x="1643270" y="1165268"/>
            <a:ext cx="8931965" cy="5347255"/>
          </a:xfrm>
          <a:prstGeom prst="rect">
            <a:avLst/>
          </a:prstGeom>
          <a:noFill/>
          <a:ln w="28575">
            <a:solidFill>
              <a:srgbClr val="DB7C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0C2F1-B4F4-4B3F-B61B-DC157516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268" y="1198439"/>
            <a:ext cx="9727097" cy="1107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Examples you could research:</a:t>
            </a:r>
          </a:p>
          <a:p>
            <a:pPr marL="0" indent="0">
              <a:buNone/>
            </a:pP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E8408C-3B3E-4CAB-991B-1640FC26C075}"/>
              </a:ext>
            </a:extLst>
          </p:cNvPr>
          <p:cNvSpPr/>
          <p:nvPr/>
        </p:nvSpPr>
        <p:spPr>
          <a:xfrm>
            <a:off x="3899916" y="3144548"/>
            <a:ext cx="52137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Storm Brian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Storm hector</a:t>
            </a:r>
            <a:endParaRPr lang="en-GB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57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23DEFA-555E-470C-96FB-82AD33E32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128" y="0"/>
            <a:ext cx="12219128" cy="6878459"/>
          </a:xfrm>
          <a:prstGeom prst="rect">
            <a:avLst/>
          </a:prstGeom>
        </p:spPr>
      </p:pic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4C932CFB-3C73-4A92-A5C2-5B87DFF880D8}"/>
              </a:ext>
            </a:extLst>
          </p:cNvPr>
          <p:cNvSpPr/>
          <p:nvPr/>
        </p:nvSpPr>
        <p:spPr bwMode="auto">
          <a:xfrm>
            <a:off x="1415292" y="176494"/>
            <a:ext cx="9334287" cy="6452004"/>
          </a:xfrm>
          <a:prstGeom prst="roundRect">
            <a:avLst>
              <a:gd name="adj" fmla="val 0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23554" name="Title 1">
            <a:extLst>
              <a:ext uri="{FF2B5EF4-FFF2-40B4-BE49-F238E27FC236}">
                <a16:creationId xmlns:a16="http://schemas.microsoft.com/office/drawing/2014/main" id="{D7B4D47A-E8EE-47EC-99A0-75484BA617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43270" y="292179"/>
            <a:ext cx="7777163" cy="790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altLang="en-US" sz="6000" b="1" u="sng" dirty="0"/>
              <a:t>Homework</a:t>
            </a:r>
          </a:p>
        </p:txBody>
      </p:sp>
      <p:pic>
        <p:nvPicPr>
          <p:cNvPr id="23555" name="Picture 3">
            <a:extLst>
              <a:ext uri="{FF2B5EF4-FFF2-40B4-BE49-F238E27FC236}">
                <a16:creationId xmlns:a16="http://schemas.microsoft.com/office/drawing/2014/main" id="{784648DF-A6C6-43B3-9906-6ED8E18E1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09"/>
          <a:stretch>
            <a:fillRect/>
          </a:stretch>
        </p:blipFill>
        <p:spPr bwMode="auto">
          <a:xfrm>
            <a:off x="1643270" y="1165268"/>
            <a:ext cx="8931965" cy="5347255"/>
          </a:xfrm>
          <a:prstGeom prst="rect">
            <a:avLst/>
          </a:prstGeom>
          <a:noFill/>
          <a:ln w="28575">
            <a:solidFill>
              <a:srgbClr val="DB7C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0C2F1-B4F4-4B3F-B61B-DC157516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268" y="1198439"/>
            <a:ext cx="9727097" cy="1107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Photos you can use: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F88C43FD-0935-40F2-989A-B63BB25F2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444" y="2071528"/>
            <a:ext cx="3160643" cy="197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outdoor, coming, track, light&#10;&#10;Description automatically generated">
            <a:extLst>
              <a:ext uri="{FF2B5EF4-FFF2-40B4-BE49-F238E27FC236}">
                <a16:creationId xmlns:a16="http://schemas.microsoft.com/office/drawing/2014/main" id="{7B775D3B-3E09-4731-A98E-250666E554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07" y="2050455"/>
            <a:ext cx="3165971" cy="1981200"/>
          </a:xfrm>
          <a:prstGeom prst="rect">
            <a:avLst/>
          </a:prstGeom>
        </p:spPr>
      </p:pic>
      <p:pic>
        <p:nvPicPr>
          <p:cNvPr id="1028" name="Picture 4" descr="Image result for storm hector">
            <a:extLst>
              <a:ext uri="{FF2B5EF4-FFF2-40B4-BE49-F238E27FC236}">
                <a16:creationId xmlns:a16="http://schemas.microsoft.com/office/drawing/2014/main" id="{535CF8DB-8320-40FC-BD3C-2400F6318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650" y="4367870"/>
            <a:ext cx="3098514" cy="20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body of water with smoke coming out of it&#10;&#10;Description automatically generated">
            <a:extLst>
              <a:ext uri="{FF2B5EF4-FFF2-40B4-BE49-F238E27FC236}">
                <a16:creationId xmlns:a16="http://schemas.microsoft.com/office/drawing/2014/main" id="{71BD3B55-E8D3-4022-9D66-A5B8EEEB56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958" y="4390089"/>
            <a:ext cx="3112520" cy="197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8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4A7C6A00EE4A478E79D05FD44D69B6" ma:contentTypeVersion="8" ma:contentTypeDescription="Create a new document." ma:contentTypeScope="" ma:versionID="a6a2fc8764ffdbeec45b2d9339b49aa7">
  <xsd:schema xmlns:xsd="http://www.w3.org/2001/XMLSchema" xmlns:xs="http://www.w3.org/2001/XMLSchema" xmlns:p="http://schemas.microsoft.com/office/2006/metadata/properties" xmlns:ns3="d3ff4ab3-205f-4923-88f1-ff3a06f33f1e" targetNamespace="http://schemas.microsoft.com/office/2006/metadata/properties" ma:root="true" ma:fieldsID="dbf2b53643a3e29813290f40783acb61" ns3:_="">
    <xsd:import namespace="d3ff4ab3-205f-4923-88f1-ff3a06f33f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f4ab3-205f-4923-88f1-ff3a06f33f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B63F1F-E181-48EC-A545-0907DCF483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ff4ab3-205f-4923-88f1-ff3a06f33f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1BEF8D-A646-4D2E-BF5C-531E44919C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997A1C-7E2D-4068-A014-9C16CDDE0F86}">
  <ds:schemaRefs>
    <ds:schemaRef ds:uri="http://purl.org/dc/elements/1.1/"/>
    <ds:schemaRef ds:uri="d3ff4ab3-205f-4923-88f1-ff3a06f33f1e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Twinkl Light</vt:lpstr>
      <vt:lpstr>Office Theme</vt:lpstr>
      <vt:lpstr>Homework</vt:lpstr>
      <vt:lpstr>Homework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Mr L McDermott</dc:creator>
  <cp:lastModifiedBy>Mr L McDermott</cp:lastModifiedBy>
  <cp:revision>2</cp:revision>
  <dcterms:created xsi:type="dcterms:W3CDTF">2020-01-22T23:08:13Z</dcterms:created>
  <dcterms:modified xsi:type="dcterms:W3CDTF">2020-01-22T23:17:29Z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0x010100DF4A7C6A00EE4A478E79D05FD44D69B6</vt:lpwstr>
  </property>
</Properties>
</file>